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66" r:id="rId5"/>
    <p:sldId id="264" r:id="rId6"/>
    <p:sldId id="267" r:id="rId7"/>
    <p:sldId id="268" r:id="rId8"/>
    <p:sldId id="269" r:id="rId9"/>
    <p:sldId id="270" r:id="rId10"/>
    <p:sldId id="259" r:id="rId11"/>
    <p:sldId id="262" r:id="rId12"/>
    <p:sldId id="271" r:id="rId13"/>
    <p:sldId id="272" r:id="rId14"/>
    <p:sldId id="263" r:id="rId15"/>
    <p:sldId id="260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瀚可" initials="陈瀚可" lastIdx="1" clrIdx="0">
    <p:extLst>
      <p:ext uri="{19B8F6BF-5375-455C-9EA6-DF929625EA0E}">
        <p15:presenceInfo xmlns:p15="http://schemas.microsoft.com/office/powerpoint/2012/main" userId="陈瀚可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02T21:40:27.931" idx="1">
    <p:pos x="7392" y="1171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02T21:40:27.931" idx="1">
    <p:pos x="7392" y="1171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3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4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2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7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9E08-5ED4-48C5-AF39-981929238318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D27B-DBA9-4364-948B-BFEFD442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0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Reinforcement Learning on Robotics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Stanford Pre-Collegiate Summer Institutes</a:t>
            </a:r>
          </a:p>
          <a:p>
            <a:r>
              <a:rPr lang="en-US" strike="sngStrike" dirty="0"/>
              <a:t>(F</a:t>
            </a:r>
            <a:r>
              <a:rPr lang="en-US" altLang="zh-CN" strike="sngStrike" dirty="0"/>
              <a:t>ake) </a:t>
            </a:r>
            <a:r>
              <a:rPr lang="en-US" strike="sngStrike" dirty="0"/>
              <a:t>CS 123 </a:t>
            </a:r>
            <a:r>
              <a:rPr lang="en-US" dirty="0"/>
              <a:t> Artificial Intelligence on Robotics</a:t>
            </a:r>
          </a:p>
          <a:p>
            <a:r>
              <a:rPr lang="en-US" dirty="0"/>
              <a:t>Final Project Presentation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213064" y="6345301"/>
            <a:ext cx="11672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</p:spTree>
    <p:extLst>
      <p:ext uri="{BB962C8B-B14F-4D97-AF65-F5344CB8AC3E}">
        <p14:creationId xmlns:p14="http://schemas.microsoft.com/office/powerpoint/2010/main" val="72001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Iterative Method</a:t>
            </a:r>
          </a:p>
          <a:p>
            <a:pPr lvl="1"/>
            <a:r>
              <a:rPr lang="en-US" dirty="0"/>
              <a:t>Epsilon Greedy Policy</a:t>
            </a:r>
          </a:p>
          <a:p>
            <a:pPr lvl="1"/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– Gym</a:t>
            </a:r>
          </a:p>
          <a:p>
            <a:pPr lvl="1"/>
            <a:r>
              <a:rPr lang="en-US" dirty="0"/>
              <a:t>Game Engine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Training Experiments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9220" name="Picture 4" descr="âopenai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729" y="576294"/>
            <a:ext cx="5162150" cy="13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âopenai gym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8" y="242561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âjupyter notebook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116" y="2209375"/>
            <a:ext cx="3525960" cy="39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27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Iterative Method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1026" name="Picture 2" descr="https://d17h27t6h515a5.cloudfront.net/topher/2017/September/59caa822_screen-shot-2017-09-26-at-2.18.38-pm/screen-shot-2017-09-26-at-2.18.38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16" y="1926453"/>
            <a:ext cx="4760651" cy="390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800320" y="5841816"/>
            <a:ext cx="23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Udacity RL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26" y="2493837"/>
            <a:ext cx="4892464" cy="2789162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4776186" y="2752078"/>
            <a:ext cx="1455938" cy="12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Epsilon Greedy Policy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00320" y="5841816"/>
            <a:ext cx="23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Udacity RL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6" y="2484959"/>
            <a:ext cx="4892464" cy="2789162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5744523" y="3316644"/>
            <a:ext cx="1455938" cy="12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âtwo doors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-54" b="24015"/>
          <a:stretch/>
        </p:blipFill>
        <p:spPr bwMode="auto">
          <a:xfrm>
            <a:off x="6712859" y="2581543"/>
            <a:ext cx="4640941" cy="259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078493" y="1981378"/>
            <a:ext cx="4171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  <a:p>
            <a:r>
              <a:rPr lang="en-US" dirty="0"/>
              <a:t>+0</a:t>
            </a:r>
          </a:p>
          <a:p>
            <a:r>
              <a:rPr lang="en-US" dirty="0"/>
              <a:t>+1</a:t>
            </a:r>
          </a:p>
          <a:p>
            <a:r>
              <a:rPr lang="en-US" dirty="0"/>
              <a:t>+0</a:t>
            </a:r>
          </a:p>
          <a:p>
            <a:r>
              <a:rPr lang="en-US" dirty="0"/>
              <a:t>+1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87609" y="1913121"/>
            <a:ext cx="651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+0</a:t>
            </a:r>
          </a:p>
          <a:p>
            <a:r>
              <a:rPr lang="en-US" dirty="0"/>
              <a:t>+100</a:t>
            </a:r>
          </a:p>
          <a:p>
            <a:r>
              <a:rPr lang="en-US" dirty="0"/>
              <a:t>+0</a:t>
            </a:r>
          </a:p>
          <a:p>
            <a:r>
              <a:rPr lang="en-US" dirty="0"/>
              <a:t>+100</a:t>
            </a:r>
          </a:p>
          <a:p>
            <a:r>
              <a:rPr lang="en-US" dirty="0"/>
              <a:t>+0</a:t>
            </a:r>
          </a:p>
        </p:txBody>
      </p:sp>
    </p:spTree>
    <p:extLst>
      <p:ext uri="{BB962C8B-B14F-4D97-AF65-F5344CB8AC3E}">
        <p14:creationId xmlns:p14="http://schemas.microsoft.com/office/powerpoint/2010/main" val="42438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</a:t>
            </a:r>
            <a:r>
              <a:rPr lang="en-US" dirty="0" err="1"/>
              <a:t>Sarsa</a:t>
            </a:r>
            <a:r>
              <a:rPr lang="en-US" dirty="0"/>
              <a:t>(0)</a:t>
            </a: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264" y="3804057"/>
            <a:ext cx="5273497" cy="10440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00320" y="5841816"/>
            <a:ext cx="23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from Udacity RL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26" y="2484959"/>
            <a:ext cx="4892464" cy="2789162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5138521" y="3698382"/>
            <a:ext cx="1455938" cy="12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90" y="2804111"/>
            <a:ext cx="584504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3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/ Improvements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interesting Hamster Game</a:t>
            </a:r>
          </a:p>
          <a:p>
            <a:pPr lvl="1"/>
            <a:r>
              <a:rPr lang="en-US" dirty="0"/>
              <a:t>Multiple Hamster Playing Football</a:t>
            </a:r>
          </a:p>
          <a:p>
            <a:pPr lvl="1"/>
            <a:r>
              <a:rPr lang="en-US" dirty="0"/>
              <a:t>Hamster Flappy Bird</a:t>
            </a:r>
          </a:p>
          <a:p>
            <a:r>
              <a:rPr lang="en-US" dirty="0"/>
              <a:t>Discretize the space</a:t>
            </a:r>
          </a:p>
          <a:p>
            <a:pPr lvl="1"/>
            <a:r>
              <a:rPr lang="en-US" dirty="0"/>
              <a:t>Tile Coding / Adaptive Tile Coding /</a:t>
            </a:r>
          </a:p>
          <a:p>
            <a:pPr lvl="1"/>
            <a:r>
              <a:rPr lang="en-US" dirty="0"/>
              <a:t>Function Discretization or Deep-Q learning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66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12290" name="Picture 2" descr="âtile cod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66" y="2999680"/>
            <a:ext cx="37719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âadaptive tile coding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013" y="701268"/>
            <a:ext cx="2420768" cy="2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386004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http://www.infocomm-journal.com/txxb/article/2015/1000-436x/1000-436x-36-2-00186/img_224.jpg</a:t>
            </a:r>
          </a:p>
        </p:txBody>
      </p:sp>
      <p:sp>
        <p:nvSpPr>
          <p:cNvPr id="5" name="矩形 4"/>
          <p:cNvSpPr/>
          <p:nvPr/>
        </p:nvSpPr>
        <p:spPr>
          <a:xfrm>
            <a:off x="6069366" y="58502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https://www.researchgate.net/profile/Daniel_Borrajo/publication/228539409/figure/fig4/AS:301992128860163@1449011942320/Tile-coding.png</a:t>
            </a:r>
          </a:p>
        </p:txBody>
      </p:sp>
      <p:pic>
        <p:nvPicPr>
          <p:cNvPr id="12294" name="Picture 6" descr="âcoarse coding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4" y="4587640"/>
            <a:ext cx="1748901" cy="147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âcoarse coding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65" y="4601953"/>
            <a:ext cx="3810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6634" y="5924935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7D7D7D"/>
                </a:solidFill>
                <a:effectLst/>
                <a:latin typeface="arial" panose="020B0604020202020204" pitchFamily="34" charset="0"/>
              </a:rPr>
              <a:t>http://incompleteideas.net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2735489" y="5950453"/>
            <a:ext cx="250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http://grey.colorado.edu</a:t>
            </a:r>
          </a:p>
        </p:txBody>
      </p:sp>
    </p:spTree>
    <p:extLst>
      <p:ext uri="{BB962C8B-B14F-4D97-AF65-F5344CB8AC3E}">
        <p14:creationId xmlns:p14="http://schemas.microsoft.com/office/powerpoint/2010/main" val="273461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Live-Demo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01" y="-1"/>
            <a:ext cx="4499462" cy="62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Quick Ads (Because it is the last day here)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sponsored by KokiCraft Server, SSFS Robotics Club (BeestBot), and myself…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3124200"/>
            <a:ext cx="2837155" cy="2837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71" y="3124200"/>
            <a:ext cx="4654858" cy="27153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99"/>
          <a:stretch/>
        </p:blipFill>
        <p:spPr>
          <a:xfrm>
            <a:off x="8305375" y="2948230"/>
            <a:ext cx="3048425" cy="27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3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Quick Ads (Because it is the last day here)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8749"/>
            <a:ext cx="10515600" cy="4351338"/>
          </a:xfrm>
        </p:spPr>
        <p:txBody>
          <a:bodyPr/>
          <a:lstStyle/>
          <a:p>
            <a:r>
              <a:rPr lang="en-US" dirty="0"/>
              <a:t>If you love this presentation, please clap and don’t forget to check out my websites. [www.kokecacao.me, </a:t>
            </a:r>
            <a:r>
              <a:rPr lang="en-US" dirty="0" err="1"/>
              <a:t>ssfs.club</a:t>
            </a:r>
            <a:r>
              <a:rPr lang="en-US" dirty="0"/>
              <a:t>] (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Wechat</a:t>
            </a:r>
            <a:r>
              <a:rPr lang="en-US" dirty="0"/>
              <a:t>, Instagram provided…)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-1" b="44971"/>
          <a:stretch/>
        </p:blipFill>
        <p:spPr>
          <a:xfrm>
            <a:off x="465343" y="2759051"/>
            <a:ext cx="5707875" cy="3535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15541"/>
          <a:stretch/>
        </p:blipFill>
        <p:spPr>
          <a:xfrm>
            <a:off x="6173218" y="2759051"/>
            <a:ext cx="5334462" cy="35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altLang="zh-CN" b="1" dirty="0"/>
              <a:t>chedule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(okay)</a:t>
            </a:r>
          </a:p>
          <a:p>
            <a:r>
              <a:rPr lang="en-US" dirty="0"/>
              <a:t>Approach (boring)</a:t>
            </a:r>
          </a:p>
          <a:p>
            <a:r>
              <a:rPr lang="en-US" dirty="0"/>
              <a:t>Implementation (boring)</a:t>
            </a:r>
          </a:p>
          <a:p>
            <a:r>
              <a:rPr lang="en-US" dirty="0"/>
              <a:t>Demo (fun)</a:t>
            </a:r>
          </a:p>
          <a:p>
            <a:r>
              <a:rPr lang="en-US" dirty="0"/>
              <a:t>Ads…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</p:spTree>
    <p:extLst>
      <p:ext uri="{BB962C8B-B14F-4D97-AF65-F5344CB8AC3E}">
        <p14:creationId xmlns:p14="http://schemas.microsoft.com/office/powerpoint/2010/main" val="205235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the best path</a:t>
            </a:r>
          </a:p>
          <a:p>
            <a:pPr lvl="1"/>
            <a:r>
              <a:rPr lang="en-US" dirty="0"/>
              <a:t>Should not be dangerous</a:t>
            </a:r>
          </a:p>
          <a:p>
            <a:pPr lvl="1"/>
            <a:r>
              <a:rPr lang="en-US" dirty="0"/>
              <a:t>Should be efficient path (low energy cost)</a:t>
            </a:r>
          </a:p>
          <a:p>
            <a:r>
              <a:rPr lang="en-US" dirty="0"/>
              <a:t>Configuration easy to change</a:t>
            </a:r>
          </a:p>
          <a:p>
            <a:pPr lvl="1"/>
            <a:r>
              <a:rPr lang="en-US" dirty="0"/>
              <a:t>Let robot plan the path given the condition</a:t>
            </a:r>
          </a:p>
          <a:p>
            <a:r>
              <a:rPr lang="en-US" dirty="0"/>
              <a:t>Perform well in all environment</a:t>
            </a:r>
          </a:p>
          <a:p>
            <a:pPr lvl="1"/>
            <a:r>
              <a:rPr lang="en-US" dirty="0"/>
              <a:t>In rocky environment, choose to avoid rocks based on the risk it should take</a:t>
            </a:r>
          </a:p>
          <a:p>
            <a:pPr lvl="1"/>
            <a:r>
              <a:rPr lang="en-US" dirty="0"/>
              <a:t>No problem with local minimum issue</a:t>
            </a:r>
          </a:p>
          <a:p>
            <a:pPr lvl="1"/>
            <a:r>
              <a:rPr lang="en-US" dirty="0"/>
              <a:t>Slow in training, Fast in testing</a:t>
            </a:r>
          </a:p>
          <a:p>
            <a:pPr lvl="1"/>
            <a:r>
              <a:rPr lang="en-US" dirty="0"/>
              <a:t>Take account of “slippery environment”</a:t>
            </a:r>
          </a:p>
          <a:p>
            <a:r>
              <a:rPr lang="en-US" dirty="0"/>
              <a:t>Have more fun </a:t>
            </a:r>
            <a:r>
              <a:rPr lang="en-US" sz="1200" dirty="0"/>
              <a:t>(as I said, I enjoy learning)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</p:spTree>
    <p:extLst>
      <p:ext uri="{BB962C8B-B14F-4D97-AF65-F5344CB8AC3E}">
        <p14:creationId xmlns:p14="http://schemas.microsoft.com/office/powerpoint/2010/main" val="8498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</a:t>
            </a:r>
            <a:br>
              <a:rPr lang="en-US" dirty="0"/>
            </a:br>
            <a:r>
              <a:rPr lang="en-US" dirty="0"/>
              <a:t>Environment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351338"/>
          </a:xfrm>
        </p:spPr>
        <p:txBody>
          <a:bodyPr>
            <a:normAutofit/>
          </a:bodyPr>
          <a:lstStyle/>
          <a:p>
            <a:r>
              <a:rPr lang="en-US" dirty="0"/>
              <a:t>Find the best path</a:t>
            </a:r>
          </a:p>
          <a:p>
            <a:pPr lvl="1"/>
            <a:r>
              <a:rPr lang="en-US" dirty="0"/>
              <a:t>Should not be dangerous</a:t>
            </a:r>
          </a:p>
          <a:p>
            <a:pPr lvl="1"/>
            <a:r>
              <a:rPr lang="en-US" dirty="0"/>
              <a:t>Should be efficient path (low energy cost)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5126" name="Picture 6" descr="âcliff dangerous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29" y="0"/>
            <a:ext cx="6367072" cy="629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48054" y="577159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https://i.dailymail.co.uk/i/pix/2016/04/20/08/3354F34800000578-3546181-Some_visitors_like_Lucas_Mattos_have_been_getting_dangerously_cl-m-2_1461138294235.jpg</a:t>
            </a:r>
          </a:p>
        </p:txBody>
      </p:sp>
      <p:pic>
        <p:nvPicPr>
          <p:cNvPr id="5128" name="Picture 8" descr="ârapid random tree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83" y="3672393"/>
            <a:ext cx="2525481" cy="19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912464" y="3570445"/>
            <a:ext cx="264806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 this again!</a:t>
            </a:r>
          </a:p>
          <a:p>
            <a:r>
              <a:rPr lang="zh-CN" altLang="en-US" dirty="0"/>
              <a:t>（╯</a:t>
            </a:r>
            <a:r>
              <a:rPr lang="en-US" altLang="zh-CN" dirty="0"/>
              <a:t>#-</a:t>
            </a:r>
            <a:r>
              <a:rPr lang="zh-CN" altLang="en-US" dirty="0"/>
              <a:t>皿</a:t>
            </a:r>
            <a:r>
              <a:rPr lang="en-US" altLang="zh-CN" dirty="0"/>
              <a:t>-)╯~~╧═╧</a:t>
            </a:r>
            <a:endParaRPr lang="en-US" dirty="0"/>
          </a:p>
          <a:p>
            <a:r>
              <a:rPr lang="en-US" dirty="0"/>
              <a:t>Your hamster Nodes are not evenly distributed and have to turn a lot!</a:t>
            </a:r>
          </a:p>
          <a:p>
            <a:r>
              <a:rPr lang="en-US" dirty="0"/>
              <a:t>It cannot ‘refine’ the path.</a:t>
            </a:r>
          </a:p>
          <a:p>
            <a:r>
              <a:rPr lang="en-US" sz="1100" dirty="0"/>
              <a:t>https://nakkaya.com/images/post/rrt-5-0.png</a:t>
            </a:r>
          </a:p>
        </p:txBody>
      </p:sp>
    </p:spTree>
    <p:extLst>
      <p:ext uri="{BB962C8B-B14F-4D97-AF65-F5344CB8AC3E}">
        <p14:creationId xmlns:p14="http://schemas.microsoft.com/office/powerpoint/2010/main" val="416051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- Environment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52891" cy="4351338"/>
          </a:xfrm>
        </p:spPr>
        <p:txBody>
          <a:bodyPr>
            <a:normAutofit/>
          </a:bodyPr>
          <a:lstStyle/>
          <a:p>
            <a:r>
              <a:rPr lang="en-US" dirty="0"/>
              <a:t>Perform well in all environment</a:t>
            </a:r>
          </a:p>
          <a:p>
            <a:pPr lvl="1"/>
            <a:r>
              <a:rPr lang="en-US" dirty="0"/>
              <a:t>In rocky environment, choose to avoid rocks based on the risk it should take</a:t>
            </a:r>
          </a:p>
          <a:p>
            <a:pPr lvl="1"/>
            <a:r>
              <a:rPr lang="en-US" dirty="0"/>
              <a:t>No problem with local minimum issue</a:t>
            </a:r>
          </a:p>
          <a:p>
            <a:pPr lvl="1"/>
            <a:r>
              <a:rPr lang="en-US" dirty="0"/>
              <a:t>Slow in training, Fast in testing</a:t>
            </a:r>
          </a:p>
          <a:p>
            <a:pPr lvl="1"/>
            <a:r>
              <a:rPr lang="en-US" dirty="0"/>
              <a:t>Take account of “slippery environment”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4100" name="Picture 4" descr="â3D local minimum rock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91" y="1447369"/>
            <a:ext cx="6444449" cy="29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09726" y="1027906"/>
            <a:ext cx="434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https://i.stack.imgur.com/SbPz0.png</a:t>
            </a:r>
          </a:p>
        </p:txBody>
      </p:sp>
      <p:pic>
        <p:nvPicPr>
          <p:cNvPr id="4104" name="Picture 8" descr="âice walking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04" y="4590098"/>
            <a:ext cx="1880960" cy="14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ârocky environment walk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8433658" y="4525376"/>
            <a:ext cx="2228511" cy="14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133763" y="5940002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https://upload.wikimedia.org/wikipedia/commons/thumb/3/37/Flirtation_Walk%2C_West_Point_NY_June_2010.JPG/1200px-Flirtation_Walk%2C_West_Point_NY_June_2010.JPG</a:t>
            </a:r>
          </a:p>
        </p:txBody>
      </p:sp>
      <p:sp>
        <p:nvSpPr>
          <p:cNvPr id="8" name="矩形 7"/>
          <p:cNvSpPr/>
          <p:nvPr/>
        </p:nvSpPr>
        <p:spPr>
          <a:xfrm>
            <a:off x="5465315" y="432905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http://1.bp.blogspot.com/_QZdyr63Hz00/Sw63r4lNZMI/AAAAAAAAAGA/F9CniSFNMnQ/s1600/P1000582.JPG</a:t>
            </a:r>
          </a:p>
        </p:txBody>
      </p:sp>
    </p:spTree>
    <p:extLst>
      <p:ext uri="{BB962C8B-B14F-4D97-AF65-F5344CB8AC3E}">
        <p14:creationId xmlns:p14="http://schemas.microsoft.com/office/powerpoint/2010/main" val="70967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964619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easy to change</a:t>
            </a:r>
          </a:p>
          <a:p>
            <a:pPr lvl="1"/>
            <a:r>
              <a:rPr lang="en-US" dirty="0"/>
              <a:t>Let robot plan the path given the condition</a:t>
            </a:r>
          </a:p>
          <a:p>
            <a:r>
              <a:rPr lang="en-US" dirty="0"/>
              <a:t>Have more fun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39" y="1401452"/>
            <a:ext cx="7399661" cy="2591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19" y="4406481"/>
            <a:ext cx="3261643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3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Agent: States, Action, Policy, Rewards</a:t>
            </a:r>
          </a:p>
          <a:p>
            <a:pPr lvl="1"/>
            <a:r>
              <a:rPr lang="en-US" dirty="0"/>
              <a:t>Monte Carlo Method</a:t>
            </a:r>
          </a:p>
          <a:p>
            <a:pPr lvl="1"/>
            <a:r>
              <a:rPr lang="en-US" dirty="0"/>
              <a:t>Model: build -&gt; evaluate -&gt; improve</a:t>
            </a:r>
          </a:p>
          <a:p>
            <a:pPr lvl="1"/>
            <a:r>
              <a:rPr lang="en-US" dirty="0"/>
              <a:t>Temporal Difference Method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pic>
        <p:nvPicPr>
          <p:cNvPr id="6146" name="Picture 2" descr="âStates, Action, Policy, Rewards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01" y="2254574"/>
            <a:ext cx="6485352" cy="34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478695" y="5608291"/>
            <a:ext cx="23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Udacity Textbook</a:t>
            </a:r>
          </a:p>
        </p:txBody>
      </p:sp>
      <p:pic>
        <p:nvPicPr>
          <p:cNvPr id="6148" name="Picture 4" descr="âStates  Action  Policy  Rewards dog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5"/>
          <a:stretch/>
        </p:blipFill>
        <p:spPr bwMode="auto">
          <a:xfrm>
            <a:off x="6929236" y="1068375"/>
            <a:ext cx="3439881" cy="105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914076" y="76629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https://phz8.petinsurance.com/-/media/all-phz-images/2016-images-850/dogtraining850.jpg</a:t>
            </a:r>
          </a:p>
        </p:txBody>
      </p:sp>
    </p:spTree>
    <p:extLst>
      <p:ext uri="{BB962C8B-B14F-4D97-AF65-F5344CB8AC3E}">
        <p14:creationId xmlns:p14="http://schemas.microsoft.com/office/powerpoint/2010/main" val="319606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Agent: States, Action, Policy, Rewards</a:t>
            </a:r>
          </a:p>
          <a:p>
            <a:pPr lvl="1"/>
            <a:r>
              <a:rPr lang="en-US" dirty="0"/>
              <a:t>Iterative Method</a:t>
            </a:r>
          </a:p>
          <a:p>
            <a:pPr lvl="1"/>
            <a:r>
              <a:rPr lang="en-US" dirty="0"/>
              <a:t>Monte Carlo Method</a:t>
            </a:r>
          </a:p>
          <a:p>
            <a:pPr lvl="1"/>
            <a:r>
              <a:rPr lang="en-US" dirty="0"/>
              <a:t>Model: build -&gt; evaluate -&gt; improve</a:t>
            </a:r>
          </a:p>
          <a:p>
            <a:pPr lvl="1"/>
            <a:r>
              <a:rPr lang="en-US" dirty="0"/>
              <a:t>Temporal Difference Method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00775" y="5118832"/>
            <a:ext cx="241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Udacity RL Course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29" y="1755635"/>
            <a:ext cx="5791256" cy="3106627"/>
          </a:xfrm>
          <a:prstGeom prst="rect">
            <a:avLst/>
          </a:prstGeom>
        </p:spPr>
      </p:pic>
      <p:pic>
        <p:nvPicPr>
          <p:cNvPr id="9" name="Picture 4" descr="âsarsa sarsa max expected sarsa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18" y="1008295"/>
            <a:ext cx="5715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7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68301" cy="4351338"/>
          </a:xfrm>
        </p:spPr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Agent: States, Action, Policy, Rewards</a:t>
            </a:r>
          </a:p>
          <a:p>
            <a:pPr lvl="1"/>
            <a:r>
              <a:rPr lang="en-US" dirty="0"/>
              <a:t>Iterative Method</a:t>
            </a:r>
          </a:p>
          <a:p>
            <a:pPr lvl="1"/>
            <a:r>
              <a:rPr lang="en-US" dirty="0"/>
              <a:t>Monte Carlo Method</a:t>
            </a:r>
          </a:p>
          <a:p>
            <a:pPr lvl="1"/>
            <a:r>
              <a:rPr lang="en-US" dirty="0"/>
              <a:t>Model: build -&gt; evaluate -&gt; improve</a:t>
            </a:r>
          </a:p>
          <a:p>
            <a:pPr lvl="1"/>
            <a:r>
              <a:rPr lang="en-US" dirty="0"/>
              <a:t>Temporal Difference Method</a:t>
            </a:r>
          </a:p>
          <a:p>
            <a:r>
              <a:rPr lang="en-US" dirty="0"/>
              <a:t>Genetic Algorithm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294268"/>
            <a:ext cx="12192000" cy="5637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213064" y="6345301"/>
            <a:ext cx="117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Hanke Chen &amp;       https://github.kokecacao.me                      Lecture 0 - 0                  3 Aug 2018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22219" y="5990042"/>
            <a:ext cx="6962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https://encrypted-tbn0.gstatic.com/images?q=tbn:ANd9GcS11rzP5gHy_I-Kc8hSMUL2Ixaxbf74F2P8FbyxC_bjvHRsAQ5F</a:t>
            </a:r>
          </a:p>
        </p:txBody>
      </p:sp>
      <p:pic>
        <p:nvPicPr>
          <p:cNvPr id="8194" name="Picture 2" descr="âsarsa sarsa max expected sarsa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18" y="3299164"/>
            <a:ext cx="6137445" cy="189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âalpha learning rate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01" y="551482"/>
            <a:ext cx="3794987" cy="251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2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746</Words>
  <Application>Microsoft Office PowerPoint</Application>
  <PresentationFormat>宽屏</PresentationFormat>
  <Paragraphs>130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Arial</vt:lpstr>
      <vt:lpstr>Arial</vt:lpstr>
      <vt:lpstr>Calibri</vt:lpstr>
      <vt:lpstr>Calibri Light</vt:lpstr>
      <vt:lpstr>Office 主题​​</vt:lpstr>
      <vt:lpstr>Reinforcement Learning on Robotics</vt:lpstr>
      <vt:lpstr>Schedule</vt:lpstr>
      <vt:lpstr>Problem</vt:lpstr>
      <vt:lpstr>Problem –  Environment</vt:lpstr>
      <vt:lpstr>Problem - Environment</vt:lpstr>
      <vt:lpstr>Problem</vt:lpstr>
      <vt:lpstr>Approach</vt:lpstr>
      <vt:lpstr>Approach</vt:lpstr>
      <vt:lpstr>Approach</vt:lpstr>
      <vt:lpstr>Implementation</vt:lpstr>
      <vt:lpstr>Implementation - Iterative Method</vt:lpstr>
      <vt:lpstr>Implementation - Epsilon Greedy Policy</vt:lpstr>
      <vt:lpstr>Implementation – Sarsa(0)</vt:lpstr>
      <vt:lpstr>Future / Improvements</vt:lpstr>
      <vt:lpstr>Live-Demo</vt:lpstr>
      <vt:lpstr>Quick Ads (Because it is the last day here)</vt:lpstr>
      <vt:lpstr>Quick Ads (Because it is the last day here)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on Robotics</dc:title>
  <dc:creator>陈瀚可</dc:creator>
  <cp:lastModifiedBy>陈瀚可</cp:lastModifiedBy>
  <cp:revision>22</cp:revision>
  <dcterms:created xsi:type="dcterms:W3CDTF">2018-08-02T22:24:24Z</dcterms:created>
  <dcterms:modified xsi:type="dcterms:W3CDTF">2018-08-03T15:56:13Z</dcterms:modified>
</cp:coreProperties>
</file>